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sldIdLst>
    <p:sldId id="270" r:id="rId2"/>
    <p:sldId id="258" r:id="rId3"/>
    <p:sldId id="259" r:id="rId4"/>
    <p:sldId id="264" r:id="rId5"/>
    <p:sldId id="260" r:id="rId6"/>
    <p:sldId id="265" r:id="rId7"/>
    <p:sldId id="261" r:id="rId8"/>
    <p:sldId id="263" r:id="rId9"/>
    <p:sldId id="262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97975AD-6F68-CB42-B209-D704676B6D33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234E64BB-15DA-034F-8292-3CF71341D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Look over the Review sheet you picked up on your way in.  Write down three vocabulary words you would like me to go over.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Broken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1.)The Sherman Anti-Trust act didn’t work.  How could Big businesses be regulated without too much government intervention?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2.) Do you think the government should have any say in big business? When should the government be involved?  When should it stay out of business?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en-US" dirty="0" smtClean="0"/>
              <a:t>Sherman anti-trust cartoon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0" y="1143001"/>
            <a:ext cx="6016487" cy="357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16487" y="948690"/>
            <a:ext cx="314895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Standard Oil was a one of the largest monopolies in the early 1900s. 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1.  Describe what is going on in this cartoon.  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2. Why do you think Standard Oil is an octopus?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3.  What are in the tentacles of the Octopus?  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4.  How does the Octopus represent a monopoly? 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5.  Did the author of the cartoon support standard oil or not?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Silent 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Word Silent</a:t>
            </a:r>
          </a:p>
          <a:p>
            <a:r>
              <a:rPr lang="en-US" dirty="0" smtClean="0"/>
              <a:t>You will have a written debate with a partner</a:t>
            </a:r>
          </a:p>
          <a:p>
            <a:r>
              <a:rPr lang="en-US" dirty="0" smtClean="0"/>
              <a:t>One of you will be a robber baron (</a:t>
            </a:r>
            <a:r>
              <a:rPr lang="en-US" dirty="0" err="1" smtClean="0"/>
              <a:t>ie</a:t>
            </a:r>
            <a:r>
              <a:rPr lang="en-US" dirty="0" smtClean="0"/>
              <a:t> John Rockefeller) and the other will be Senator John Sherman (of the Sherman anti-trust act)</a:t>
            </a:r>
          </a:p>
          <a:p>
            <a:r>
              <a:rPr lang="en-US" dirty="0" smtClean="0"/>
              <a:t>You will each have one minute to make your point</a:t>
            </a:r>
          </a:p>
          <a:p>
            <a:r>
              <a:rPr lang="en-US" dirty="0" smtClean="0"/>
              <a:t>We will start with the robber baron saying: The government has no role getting involved in the economy (i.e. the Sherman anti-trust 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your exit slip in the next </a:t>
            </a:r>
            <a:r>
              <a:rPr lang="en-US" smtClean="0"/>
              <a:t>5 minutes.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536" y="2984500"/>
            <a:ext cx="5080000" cy="387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en-US" dirty="0" smtClean="0"/>
              <a:t>The Gilded Age: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944533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time period in history where Big Business really began booming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Robber Barons are men who made a lot of money during this time and were thought to have taken advantage of workers.  </a:t>
            </a:r>
            <a:endParaRPr lang="en-US" dirty="0" smtClean="0"/>
          </a:p>
          <a:p>
            <a:r>
              <a:rPr lang="en-US" dirty="0" smtClean="0"/>
              <a:t>There were four big players who made a lot of money through Big Business.  They were:</a:t>
            </a:r>
          </a:p>
          <a:p>
            <a:pPr marL="457200" indent="-457200">
              <a:buAutoNum type="arabicPeriod"/>
            </a:pPr>
            <a:r>
              <a:rPr lang="en-US" dirty="0" smtClean="0"/>
              <a:t>Rockefeller</a:t>
            </a:r>
          </a:p>
          <a:p>
            <a:pPr marL="457200" indent="-457200">
              <a:buAutoNum type="arabicPeriod"/>
            </a:pPr>
            <a:r>
              <a:rPr lang="en-US" dirty="0" smtClean="0"/>
              <a:t>Carnegie</a:t>
            </a:r>
          </a:p>
          <a:p>
            <a:pPr marL="457200" indent="-457200">
              <a:buAutoNum type="arabicPeriod"/>
            </a:pPr>
            <a:r>
              <a:rPr lang="en-US" dirty="0" smtClean="0"/>
              <a:t>Morgan</a:t>
            </a:r>
          </a:p>
          <a:p>
            <a:pPr marL="457200" indent="-457200">
              <a:buAutoNum type="arabicPeriod"/>
            </a:pPr>
            <a:r>
              <a:rPr lang="en-US" dirty="0" smtClean="0"/>
              <a:t>Pulitzer</a:t>
            </a:r>
          </a:p>
          <a:p>
            <a:pPr marL="457200" indent="-45720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John D. Rockefeller: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" y="1744133"/>
            <a:ext cx="4995334" cy="43820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Dominated the oil industry with his company: Standard Oil</a:t>
            </a:r>
          </a:p>
          <a:p>
            <a:r>
              <a:rPr lang="en-US" dirty="0" smtClean="0"/>
              <a:t>He bought out smaller companies so that he could monopolize the industry</a:t>
            </a:r>
          </a:p>
          <a:p>
            <a:r>
              <a:rPr lang="en-US" dirty="0" smtClean="0"/>
              <a:t>People believed that he was corrupt in his business practices, using things like bribery, sabotage, and secret deals.</a:t>
            </a:r>
          </a:p>
          <a:p>
            <a:r>
              <a:rPr lang="en-US" dirty="0" smtClean="0"/>
              <a:t>He and his attorney invented the </a:t>
            </a:r>
            <a:r>
              <a:rPr lang="en-US" b="1" dirty="0" smtClean="0"/>
              <a:t>trust</a:t>
            </a:r>
            <a:r>
              <a:rPr lang="en-US" dirty="0" smtClean="0"/>
              <a:t>- a large group of big businesses all controlled through one, bigger business.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600" y="1485900"/>
            <a:ext cx="3795400" cy="4542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Broken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 Create a T-Chart with two things that are good about big business, and two things that are bad.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2.) Today technology helps the government oversee big business.  How has this changed how people do business?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J.P. Morgan: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900"/>
            <a:ext cx="4842934" cy="46402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Began his career as an accountant and formed JP Morgan Company in 1895</a:t>
            </a:r>
          </a:p>
          <a:p>
            <a:r>
              <a:rPr lang="en-US" dirty="0" smtClean="0"/>
              <a:t>He began reorganizing railroads in 1885; he bought stock in railroad companies in order to control them.</a:t>
            </a:r>
          </a:p>
          <a:p>
            <a:r>
              <a:rPr lang="en-US" dirty="0" smtClean="0"/>
              <a:t>In 1896, he brought together the electric, steel, and agricultural equipment manufacturing industries.</a:t>
            </a:r>
          </a:p>
          <a:p>
            <a:r>
              <a:rPr lang="en-US" dirty="0" smtClean="0"/>
              <a:t>By the 1900s, Morgan was the main force behind the Trusts, controlling almost all the basic American industries.  </a:t>
            </a:r>
            <a:endParaRPr lang="en-US" dirty="0"/>
          </a:p>
        </p:txBody>
      </p:sp>
      <p:pic>
        <p:nvPicPr>
          <p:cNvPr id="84994" name="Picture 2" descr="J.P. Mor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0134" y="2023533"/>
            <a:ext cx="3496631" cy="263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Broken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1.)Do you think that people can become rich and famous if they work hard enough?  Can anyone overcome difficulty to be successful in America?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2.) What do you think about social Darwinism?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7124"/>
            <a:ext cx="6508377" cy="1143000"/>
          </a:xfrm>
        </p:spPr>
        <p:txBody>
          <a:bodyPr/>
          <a:lstStyle/>
          <a:p>
            <a:r>
              <a:rPr lang="en-US" dirty="0" smtClean="0"/>
              <a:t>Andrew Carnegie: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0124"/>
            <a:ext cx="5033672" cy="46760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True Rags-to-Riches story</a:t>
            </a:r>
          </a:p>
          <a:p>
            <a:r>
              <a:rPr lang="en-US" dirty="0" smtClean="0"/>
              <a:t>He became a powerful businessman and leading force in the American steel industry</a:t>
            </a:r>
          </a:p>
          <a:p>
            <a:r>
              <a:rPr lang="en-US" dirty="0" smtClean="0"/>
              <a:t>His company was Carnegie Steel and he teamed up with JP Morgan to form US Steel in 1900</a:t>
            </a:r>
          </a:p>
          <a:p>
            <a:r>
              <a:rPr lang="en-US" dirty="0" smtClean="0"/>
              <a:t>Carnegie Steel had a monopoly on the entire steel industry and eliminated competition</a:t>
            </a:r>
          </a:p>
          <a:p>
            <a:r>
              <a:rPr lang="en-US" dirty="0" smtClean="0"/>
              <a:t>He believed that the rich had an obligation to give back to society, so he donated much of his fortune to education and peace.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907" y="1619249"/>
            <a:ext cx="3459711" cy="3944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Broken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 When is it okay to lie to get ahead?  Did Rockefeller do the right thing?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2.) Are monopolies good?  Should they be allowed in the US?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6508377" cy="1143000"/>
          </a:xfrm>
        </p:spPr>
        <p:txBody>
          <a:bodyPr/>
          <a:lstStyle/>
          <a:p>
            <a:r>
              <a:rPr lang="en-US" dirty="0" smtClean="0"/>
              <a:t>Sherman Anti-Trust: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85900"/>
            <a:ext cx="4125821" cy="488240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This was passed in 1890 and made trusts illegal</a:t>
            </a:r>
          </a:p>
          <a:p>
            <a:r>
              <a:rPr lang="en-US" dirty="0" smtClean="0"/>
              <a:t>People felt that Big Business leaders were getting too powerful and making too much money</a:t>
            </a:r>
          </a:p>
          <a:p>
            <a:r>
              <a:rPr lang="en-US" dirty="0" smtClean="0"/>
              <a:t>It was meant to limit the power of Big Businessmen, but didn’t work out that way.</a:t>
            </a:r>
          </a:p>
          <a:p>
            <a:r>
              <a:rPr lang="en-US" dirty="0" smtClean="0"/>
              <a:t>Big Business lawyers turned the law around to prosecute striking unions</a:t>
            </a:r>
          </a:p>
          <a:p>
            <a:r>
              <a:rPr lang="en-US" dirty="0" smtClean="0"/>
              <a:t>This means that Big Business would say that strikes by </a:t>
            </a:r>
            <a:r>
              <a:rPr lang="en-US" b="1" dirty="0" smtClean="0"/>
              <a:t>unions</a:t>
            </a:r>
            <a:r>
              <a:rPr lang="en-US" dirty="0" smtClean="0"/>
              <a:t> (groups of people who all work for the same business; it protects the rights of the workers) were breaking this act.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20" y="1549858"/>
            <a:ext cx="4560979" cy="3888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7003</TotalTime>
  <Words>683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Plaza</vt:lpstr>
      <vt:lpstr>Warm-up</vt:lpstr>
      <vt:lpstr>The Gilded Age:</vt:lpstr>
      <vt:lpstr>John D. Rockefeller:</vt:lpstr>
      <vt:lpstr>Questions Broken Down</vt:lpstr>
      <vt:lpstr>J.P. Morgan:</vt:lpstr>
      <vt:lpstr>Questions Broken Down</vt:lpstr>
      <vt:lpstr>Andrew Carnegie:</vt:lpstr>
      <vt:lpstr>Questions Broken Down</vt:lpstr>
      <vt:lpstr>Sherman Anti-Trust:</vt:lpstr>
      <vt:lpstr>Questions Broken Down</vt:lpstr>
      <vt:lpstr>Sherman anti-trust cartoon</vt:lpstr>
      <vt:lpstr>Silent Debate</vt:lpstr>
      <vt:lpstr>Exit Slip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Gilded Age</dc:title>
  <dc:creator>Amanda Hulme</dc:creator>
  <cp:lastModifiedBy>Sejal</cp:lastModifiedBy>
  <cp:revision>12</cp:revision>
  <dcterms:created xsi:type="dcterms:W3CDTF">2010-02-23T13:03:58Z</dcterms:created>
  <dcterms:modified xsi:type="dcterms:W3CDTF">2010-09-21T01:28:43Z</dcterms:modified>
</cp:coreProperties>
</file>